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3" r:id="rId3"/>
    <p:sldId id="295" r:id="rId4"/>
    <p:sldId id="274" r:id="rId5"/>
    <p:sldId id="275" r:id="rId6"/>
    <p:sldId id="281" r:id="rId7"/>
    <p:sldId id="276" r:id="rId8"/>
    <p:sldId id="284" r:id="rId9"/>
    <p:sldId id="277" r:id="rId10"/>
    <p:sldId id="285" r:id="rId11"/>
    <p:sldId id="278" r:id="rId12"/>
    <p:sldId id="286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79" r:id="rId21"/>
  </p:sldIdLst>
  <p:sldSz cx="9144000" cy="5143500" type="screen16x9"/>
  <p:notesSz cx="6858000" cy="9144000"/>
  <p:defaultTextStyle>
    <a:defPPr>
      <a:defRPr lang="nl-NL"/>
    </a:defPPr>
    <a:lvl1pPr marL="0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000"/>
    <a:srgbClr val="76D2B6"/>
    <a:srgbClr val="01689B"/>
    <a:srgbClr val="18407F"/>
    <a:srgbClr val="E17000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/>
    <p:restoredTop sz="94674"/>
  </p:normalViewPr>
  <p:slideViewPr>
    <p:cSldViewPr snapToGrid="0" snapToObjects="1" showGuides="1">
      <p:cViewPr varScale="1">
        <p:scale>
          <a:sx n="203" d="100"/>
          <a:sy n="203" d="100"/>
        </p:scale>
        <p:origin x="3462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54365-9BBA-4971-98AE-A4803ED1F06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4D22FAA-5AAC-4886-999F-F755D31AA8B2}">
      <dgm:prSet phldrT="[Tekst]"/>
      <dgm:spPr/>
      <dgm:t>
        <a:bodyPr/>
        <a:lstStyle/>
        <a:p>
          <a:r>
            <a:rPr lang="nl-NL" dirty="0"/>
            <a:t>onderzoek</a:t>
          </a:r>
        </a:p>
      </dgm:t>
    </dgm:pt>
    <dgm:pt modelId="{8D197AE9-E95D-48C1-953C-B83C65B20E2E}" type="parTrans" cxnId="{5CC39884-974F-4799-A31D-ECD15BE0F077}">
      <dgm:prSet/>
      <dgm:spPr/>
      <dgm:t>
        <a:bodyPr/>
        <a:lstStyle/>
        <a:p>
          <a:endParaRPr lang="nl-NL"/>
        </a:p>
      </dgm:t>
    </dgm:pt>
    <dgm:pt modelId="{2FAE53F8-EEBE-488C-94AC-A548F7A4C9BE}" type="sibTrans" cxnId="{5CC39884-974F-4799-A31D-ECD15BE0F077}">
      <dgm:prSet/>
      <dgm:spPr/>
      <dgm:t>
        <a:bodyPr/>
        <a:lstStyle/>
        <a:p>
          <a:endParaRPr lang="nl-NL"/>
        </a:p>
      </dgm:t>
    </dgm:pt>
    <dgm:pt modelId="{F029BDAF-D71E-45D7-B323-9EF9A56938A9}">
      <dgm:prSet phldrT="[Tekst]" custT="1"/>
      <dgm:spPr/>
      <dgm:t>
        <a:bodyPr/>
        <a:lstStyle/>
        <a:p>
          <a:r>
            <a:rPr lang="nl-NL" sz="1200" dirty="0"/>
            <a:t>Literatuur</a:t>
          </a:r>
        </a:p>
      </dgm:t>
    </dgm:pt>
    <dgm:pt modelId="{B4C000ED-C64A-4446-9F9C-1DA071D29DAC}" type="parTrans" cxnId="{B0BAB832-F75C-4F24-A673-8985C445FDB0}">
      <dgm:prSet/>
      <dgm:spPr/>
      <dgm:t>
        <a:bodyPr/>
        <a:lstStyle/>
        <a:p>
          <a:endParaRPr lang="nl-NL"/>
        </a:p>
      </dgm:t>
    </dgm:pt>
    <dgm:pt modelId="{D5A6DD48-8223-483D-B0EF-B66CEB4E7C6C}" type="sibTrans" cxnId="{B0BAB832-F75C-4F24-A673-8985C445FDB0}">
      <dgm:prSet/>
      <dgm:spPr/>
      <dgm:t>
        <a:bodyPr/>
        <a:lstStyle/>
        <a:p>
          <a:endParaRPr lang="nl-NL"/>
        </a:p>
      </dgm:t>
    </dgm:pt>
    <dgm:pt modelId="{52605523-CD40-4834-94E3-5B92939E6580}">
      <dgm:prSet phldrT="[Tekst]"/>
      <dgm:spPr/>
      <dgm:t>
        <a:bodyPr/>
        <a:lstStyle/>
        <a:p>
          <a:r>
            <a:rPr lang="nl-NL" dirty="0" err="1"/>
            <a:t>handelings</a:t>
          </a:r>
          <a:endParaRPr lang="nl-NL" dirty="0"/>
        </a:p>
        <a:p>
          <a:r>
            <a:rPr lang="nl-NL" dirty="0"/>
            <a:t>perspectief</a:t>
          </a:r>
        </a:p>
      </dgm:t>
    </dgm:pt>
    <dgm:pt modelId="{026ACB97-0EA9-426B-A7A7-EC5B56BB8860}" type="parTrans" cxnId="{ACFD7E75-2B8D-4977-B183-DCDC688383CD}">
      <dgm:prSet/>
      <dgm:spPr/>
      <dgm:t>
        <a:bodyPr/>
        <a:lstStyle/>
        <a:p>
          <a:endParaRPr lang="nl-NL"/>
        </a:p>
      </dgm:t>
    </dgm:pt>
    <dgm:pt modelId="{CC946811-2187-4BA2-B030-6292F78DFB34}" type="sibTrans" cxnId="{ACFD7E75-2B8D-4977-B183-DCDC688383CD}">
      <dgm:prSet/>
      <dgm:spPr/>
      <dgm:t>
        <a:bodyPr/>
        <a:lstStyle/>
        <a:p>
          <a:endParaRPr lang="nl-NL"/>
        </a:p>
      </dgm:t>
    </dgm:pt>
    <dgm:pt modelId="{A2B676C8-4595-4F9E-9808-E1C43E9AB91C}">
      <dgm:prSet phldrT="[Tekst]" custT="1"/>
      <dgm:spPr/>
      <dgm:t>
        <a:bodyPr/>
        <a:lstStyle/>
        <a:p>
          <a:r>
            <a:rPr lang="nl-NL" sz="1200" dirty="0"/>
            <a:t>Advies</a:t>
          </a:r>
        </a:p>
      </dgm:t>
    </dgm:pt>
    <dgm:pt modelId="{8E1DE4B2-6352-40AD-9232-7E1AC6302024}" type="parTrans" cxnId="{7B82665D-24D6-4DDC-9613-63E7D940A8EA}">
      <dgm:prSet/>
      <dgm:spPr/>
      <dgm:t>
        <a:bodyPr/>
        <a:lstStyle/>
        <a:p>
          <a:endParaRPr lang="nl-NL"/>
        </a:p>
      </dgm:t>
    </dgm:pt>
    <dgm:pt modelId="{99010C16-C382-4061-B580-1ADB21BBE553}" type="sibTrans" cxnId="{7B82665D-24D6-4DDC-9613-63E7D940A8EA}">
      <dgm:prSet/>
      <dgm:spPr/>
      <dgm:t>
        <a:bodyPr/>
        <a:lstStyle/>
        <a:p>
          <a:endParaRPr lang="nl-NL"/>
        </a:p>
      </dgm:t>
    </dgm:pt>
    <dgm:pt modelId="{2717BACF-74F4-4B9A-B75B-626DC5587EBF}">
      <dgm:prSet phldrT="[Tekst]"/>
      <dgm:spPr/>
      <dgm:t>
        <a:bodyPr/>
        <a:lstStyle/>
        <a:p>
          <a:r>
            <a:rPr lang="nl-NL" dirty="0"/>
            <a:t>implementatie</a:t>
          </a:r>
        </a:p>
      </dgm:t>
    </dgm:pt>
    <dgm:pt modelId="{17B339BC-CF63-4EE9-9354-171E1A261469}" type="parTrans" cxnId="{AE957D76-F82B-4B37-97D1-E992907E9530}">
      <dgm:prSet/>
      <dgm:spPr/>
      <dgm:t>
        <a:bodyPr/>
        <a:lstStyle/>
        <a:p>
          <a:endParaRPr lang="nl-NL"/>
        </a:p>
      </dgm:t>
    </dgm:pt>
    <dgm:pt modelId="{70C27CE8-B7CC-4579-B331-56DA541E21DC}" type="sibTrans" cxnId="{AE957D76-F82B-4B37-97D1-E992907E9530}">
      <dgm:prSet/>
      <dgm:spPr/>
      <dgm:t>
        <a:bodyPr/>
        <a:lstStyle/>
        <a:p>
          <a:endParaRPr lang="nl-NL"/>
        </a:p>
      </dgm:t>
    </dgm:pt>
    <dgm:pt modelId="{3F9C784C-A783-43A9-8490-A6FB122D3ADE}">
      <dgm:prSet phldrT="[Tekst]" custT="1"/>
      <dgm:spPr/>
      <dgm:t>
        <a:bodyPr/>
        <a:lstStyle/>
        <a:p>
          <a:r>
            <a:rPr lang="nl-NL" sz="1200" dirty="0"/>
            <a:t>Input wetgeving</a:t>
          </a:r>
        </a:p>
      </dgm:t>
    </dgm:pt>
    <dgm:pt modelId="{E5B4F53F-4FD7-4E2F-A800-4155ACCC5AE9}" type="parTrans" cxnId="{C0448975-9881-4557-B26E-6FA5074E20B0}">
      <dgm:prSet/>
      <dgm:spPr/>
      <dgm:t>
        <a:bodyPr/>
        <a:lstStyle/>
        <a:p>
          <a:endParaRPr lang="nl-NL"/>
        </a:p>
      </dgm:t>
    </dgm:pt>
    <dgm:pt modelId="{4A9A1FEA-9767-4956-BF6A-91FBBD13ED65}" type="sibTrans" cxnId="{C0448975-9881-4557-B26E-6FA5074E20B0}">
      <dgm:prSet/>
      <dgm:spPr/>
      <dgm:t>
        <a:bodyPr/>
        <a:lstStyle/>
        <a:p>
          <a:endParaRPr lang="nl-NL"/>
        </a:p>
      </dgm:t>
    </dgm:pt>
    <dgm:pt modelId="{F86908C3-AEE9-4F02-AAA4-ADABF746DE7E}">
      <dgm:prSet phldrT="[Tekst]" custT="1"/>
      <dgm:spPr/>
      <dgm:t>
        <a:bodyPr/>
        <a:lstStyle/>
        <a:p>
          <a:r>
            <a:rPr lang="nl-NL" sz="1200" dirty="0"/>
            <a:t>Kennis uit de praktijk</a:t>
          </a:r>
        </a:p>
      </dgm:t>
    </dgm:pt>
    <dgm:pt modelId="{CAB9A7DA-EC84-4A0E-97F6-6A6064287DF0}" type="parTrans" cxnId="{8119D843-1C3A-464E-AFDA-86AE3908806E}">
      <dgm:prSet/>
      <dgm:spPr/>
      <dgm:t>
        <a:bodyPr/>
        <a:lstStyle/>
        <a:p>
          <a:endParaRPr lang="nl-NL"/>
        </a:p>
      </dgm:t>
    </dgm:pt>
    <dgm:pt modelId="{A56C10D8-8864-4523-8F0E-B8AB4C9A99F1}" type="sibTrans" cxnId="{8119D843-1C3A-464E-AFDA-86AE3908806E}">
      <dgm:prSet/>
      <dgm:spPr/>
      <dgm:t>
        <a:bodyPr/>
        <a:lstStyle/>
        <a:p>
          <a:endParaRPr lang="nl-NL"/>
        </a:p>
      </dgm:t>
    </dgm:pt>
    <dgm:pt modelId="{356BAC0F-A2A1-4835-9970-7F9777599C6B}">
      <dgm:prSet phldrT="[Tekst]" custT="1"/>
      <dgm:spPr/>
      <dgm:t>
        <a:bodyPr/>
        <a:lstStyle/>
        <a:p>
          <a:r>
            <a:rPr lang="nl-NL" sz="1200" dirty="0"/>
            <a:t>Onderzoek</a:t>
          </a:r>
        </a:p>
      </dgm:t>
    </dgm:pt>
    <dgm:pt modelId="{E2D323CA-44BE-4948-A845-10288727DBF3}" type="parTrans" cxnId="{038CA7DC-C600-4765-B5FF-88CD7799B66E}">
      <dgm:prSet/>
      <dgm:spPr/>
      <dgm:t>
        <a:bodyPr/>
        <a:lstStyle/>
        <a:p>
          <a:endParaRPr lang="nl-NL"/>
        </a:p>
      </dgm:t>
    </dgm:pt>
    <dgm:pt modelId="{F47E2A12-592B-4F0F-830A-819C0C674808}" type="sibTrans" cxnId="{038CA7DC-C600-4765-B5FF-88CD7799B66E}">
      <dgm:prSet/>
      <dgm:spPr/>
      <dgm:t>
        <a:bodyPr/>
        <a:lstStyle/>
        <a:p>
          <a:endParaRPr lang="nl-NL"/>
        </a:p>
      </dgm:t>
    </dgm:pt>
    <dgm:pt modelId="{BD68CC9A-6DE3-48B3-BBB0-0E3D222DE112}">
      <dgm:prSet phldrT="[Tekst]" custT="1"/>
      <dgm:spPr/>
      <dgm:t>
        <a:bodyPr/>
        <a:lstStyle/>
        <a:p>
          <a:r>
            <a:rPr lang="nl-NL" sz="1200" dirty="0"/>
            <a:t>Handreikingen</a:t>
          </a:r>
        </a:p>
      </dgm:t>
    </dgm:pt>
    <dgm:pt modelId="{B81DE5B3-FD09-4719-9DC7-ED6229D98F4A}" type="parTrans" cxnId="{C5FEC60E-B0CC-4CB8-BC9D-AF651700737D}">
      <dgm:prSet/>
      <dgm:spPr/>
      <dgm:t>
        <a:bodyPr/>
        <a:lstStyle/>
        <a:p>
          <a:endParaRPr lang="nl-NL"/>
        </a:p>
      </dgm:t>
    </dgm:pt>
    <dgm:pt modelId="{26E7FCA2-9747-4390-B4B6-32F8EFEEF008}" type="sibTrans" cxnId="{C5FEC60E-B0CC-4CB8-BC9D-AF651700737D}">
      <dgm:prSet/>
      <dgm:spPr/>
      <dgm:t>
        <a:bodyPr/>
        <a:lstStyle/>
        <a:p>
          <a:endParaRPr lang="nl-NL"/>
        </a:p>
      </dgm:t>
    </dgm:pt>
    <dgm:pt modelId="{B5747040-53DF-4753-8204-8561FC1CF56D}">
      <dgm:prSet phldrT="[Tekst]" custT="1"/>
      <dgm:spPr/>
      <dgm:t>
        <a:bodyPr/>
        <a:lstStyle/>
        <a:p>
          <a:r>
            <a:rPr lang="nl-NL" sz="1200" dirty="0"/>
            <a:t>Gesprekken met stakeholders</a:t>
          </a:r>
        </a:p>
      </dgm:t>
    </dgm:pt>
    <dgm:pt modelId="{E173FB3C-34E9-49D5-8183-F597494A51E9}" type="parTrans" cxnId="{B7F78867-C21C-4784-9454-80A9546C71C7}">
      <dgm:prSet/>
      <dgm:spPr/>
      <dgm:t>
        <a:bodyPr/>
        <a:lstStyle/>
        <a:p>
          <a:endParaRPr lang="nl-NL"/>
        </a:p>
      </dgm:t>
    </dgm:pt>
    <dgm:pt modelId="{14BCA22D-F3C5-4900-9F5E-8529B43AA4B4}" type="sibTrans" cxnId="{B7F78867-C21C-4784-9454-80A9546C71C7}">
      <dgm:prSet/>
      <dgm:spPr/>
      <dgm:t>
        <a:bodyPr/>
        <a:lstStyle/>
        <a:p>
          <a:endParaRPr lang="nl-NL"/>
        </a:p>
      </dgm:t>
    </dgm:pt>
    <dgm:pt modelId="{11E462AD-7CBA-4006-B364-F984491CBB00}">
      <dgm:prSet phldrT="[Tekst]"/>
      <dgm:spPr/>
      <dgm:t>
        <a:bodyPr/>
        <a:lstStyle/>
        <a:p>
          <a:endParaRPr lang="nl-NL" sz="900" dirty="0"/>
        </a:p>
      </dgm:t>
    </dgm:pt>
    <dgm:pt modelId="{030AC96F-FBFA-4C35-B67B-179A29AC5461}" type="parTrans" cxnId="{095E68C9-3DC0-4926-8754-5C1560CD3759}">
      <dgm:prSet/>
      <dgm:spPr/>
      <dgm:t>
        <a:bodyPr/>
        <a:lstStyle/>
        <a:p>
          <a:endParaRPr lang="nl-NL"/>
        </a:p>
      </dgm:t>
    </dgm:pt>
    <dgm:pt modelId="{762B5E16-AE26-4A41-AFE6-304968E0BAEE}" type="sibTrans" cxnId="{095E68C9-3DC0-4926-8754-5C1560CD3759}">
      <dgm:prSet/>
      <dgm:spPr/>
      <dgm:t>
        <a:bodyPr/>
        <a:lstStyle/>
        <a:p>
          <a:endParaRPr lang="nl-NL"/>
        </a:p>
      </dgm:t>
    </dgm:pt>
    <dgm:pt modelId="{4975CDD2-F0F5-48A7-965C-5CC59DCA0576}">
      <dgm:prSet phldrT="[Tekst]" custT="1"/>
      <dgm:spPr/>
      <dgm:t>
        <a:bodyPr/>
        <a:lstStyle/>
        <a:p>
          <a:r>
            <a:rPr lang="nl-NL" sz="1200" dirty="0" err="1"/>
            <a:t>Basisset</a:t>
          </a:r>
          <a:r>
            <a:rPr lang="nl-NL" sz="1200" dirty="0"/>
            <a:t> eisen </a:t>
          </a:r>
        </a:p>
      </dgm:t>
    </dgm:pt>
    <dgm:pt modelId="{BC8CF914-EE1D-4A55-B30B-8D6F6844D4A5}" type="parTrans" cxnId="{F33004AA-EA40-4CD4-AD6F-FA27A25659CA}">
      <dgm:prSet/>
      <dgm:spPr/>
      <dgm:t>
        <a:bodyPr/>
        <a:lstStyle/>
        <a:p>
          <a:endParaRPr lang="nl-NL"/>
        </a:p>
      </dgm:t>
    </dgm:pt>
    <dgm:pt modelId="{8E40EFCC-47E3-4295-B78C-2DCA5412D9EF}" type="sibTrans" cxnId="{F33004AA-EA40-4CD4-AD6F-FA27A25659CA}">
      <dgm:prSet/>
      <dgm:spPr/>
      <dgm:t>
        <a:bodyPr/>
        <a:lstStyle/>
        <a:p>
          <a:endParaRPr lang="nl-NL"/>
        </a:p>
      </dgm:t>
    </dgm:pt>
    <dgm:pt modelId="{3187E983-4E3F-41C1-AD91-9620EC7271C7}">
      <dgm:prSet phldrT="[Tekst]" custT="1"/>
      <dgm:spPr/>
      <dgm:t>
        <a:bodyPr/>
        <a:lstStyle/>
        <a:p>
          <a:r>
            <a:rPr lang="nl-NL" sz="1200" dirty="0"/>
            <a:t>Via stakeholders</a:t>
          </a:r>
        </a:p>
      </dgm:t>
    </dgm:pt>
    <dgm:pt modelId="{DF2FAD3C-F5FF-4209-8F60-11CDE98704C4}" type="parTrans" cxnId="{51D04BE6-024D-4B11-A538-C08C324191BA}">
      <dgm:prSet/>
      <dgm:spPr/>
      <dgm:t>
        <a:bodyPr/>
        <a:lstStyle/>
        <a:p>
          <a:endParaRPr lang="nl-NL"/>
        </a:p>
      </dgm:t>
    </dgm:pt>
    <dgm:pt modelId="{663B9C82-31A4-4268-9780-EDC0D8D5E7B4}" type="sibTrans" cxnId="{51D04BE6-024D-4B11-A538-C08C324191BA}">
      <dgm:prSet/>
      <dgm:spPr/>
      <dgm:t>
        <a:bodyPr/>
        <a:lstStyle/>
        <a:p>
          <a:endParaRPr lang="nl-NL"/>
        </a:p>
      </dgm:t>
    </dgm:pt>
    <dgm:pt modelId="{265C407D-A9B8-4E73-A49A-23895527FFC9}" type="pres">
      <dgm:prSet presAssocID="{11754365-9BBA-4971-98AE-A4803ED1F062}" presName="rootnode" presStyleCnt="0">
        <dgm:presLayoutVars>
          <dgm:chMax/>
          <dgm:chPref/>
          <dgm:dir/>
          <dgm:animLvl val="lvl"/>
        </dgm:presLayoutVars>
      </dgm:prSet>
      <dgm:spPr/>
    </dgm:pt>
    <dgm:pt modelId="{E6D7D91C-8D7F-4F25-87AA-98DF88E2B25E}" type="pres">
      <dgm:prSet presAssocID="{44D22FAA-5AAC-4886-999F-F755D31AA8B2}" presName="composite" presStyleCnt="0"/>
      <dgm:spPr/>
    </dgm:pt>
    <dgm:pt modelId="{36663A46-F274-424D-82F7-AFB9FACB7DCC}" type="pres">
      <dgm:prSet presAssocID="{44D22FAA-5AAC-4886-999F-F755D31AA8B2}" presName="bentUpArrow1" presStyleLbl="alignImgPlace1" presStyleIdx="0" presStyleCnt="2"/>
      <dgm:spPr/>
    </dgm:pt>
    <dgm:pt modelId="{A94305BB-79C5-43C2-AC87-639B5E9F441B}" type="pres">
      <dgm:prSet presAssocID="{44D22FAA-5AAC-4886-999F-F755D31AA8B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3063562-B67B-43F8-B8B2-545FB2300A34}" type="pres">
      <dgm:prSet presAssocID="{44D22FAA-5AAC-4886-999F-F755D31AA8B2}" presName="ChildText" presStyleLbl="revTx" presStyleIdx="0" presStyleCnt="3" custScaleX="115413" custScaleY="126950" custLinFactNeighborX="10931" custLinFactNeighborY="-1764">
        <dgm:presLayoutVars>
          <dgm:chMax val="0"/>
          <dgm:chPref val="0"/>
          <dgm:bulletEnabled val="1"/>
        </dgm:presLayoutVars>
      </dgm:prSet>
      <dgm:spPr/>
    </dgm:pt>
    <dgm:pt modelId="{944C329C-89B1-4F74-B313-0EDC2DE28A7D}" type="pres">
      <dgm:prSet presAssocID="{2FAE53F8-EEBE-488C-94AC-A548F7A4C9BE}" presName="sibTrans" presStyleCnt="0"/>
      <dgm:spPr/>
    </dgm:pt>
    <dgm:pt modelId="{E127D88E-CC4C-45A6-B98C-7F11F65BB217}" type="pres">
      <dgm:prSet presAssocID="{52605523-CD40-4834-94E3-5B92939E6580}" presName="composite" presStyleCnt="0"/>
      <dgm:spPr/>
    </dgm:pt>
    <dgm:pt modelId="{E37CB637-F676-4BC2-9776-1EA49C9465AA}" type="pres">
      <dgm:prSet presAssocID="{52605523-CD40-4834-94E3-5B92939E6580}" presName="bentUpArrow1" presStyleLbl="alignImgPlace1" presStyleIdx="1" presStyleCnt="2"/>
      <dgm:spPr/>
    </dgm:pt>
    <dgm:pt modelId="{2EBC8AED-166E-4453-87FA-AF86FED52930}" type="pres">
      <dgm:prSet presAssocID="{52605523-CD40-4834-94E3-5B92939E658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F93B95FA-181F-44C9-B575-EC2AD478C066}" type="pres">
      <dgm:prSet presAssocID="{52605523-CD40-4834-94E3-5B92939E658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A6B5F53-DFBA-4C4F-80F1-F563C058290C}" type="pres">
      <dgm:prSet presAssocID="{CC946811-2187-4BA2-B030-6292F78DFB34}" presName="sibTrans" presStyleCnt="0"/>
      <dgm:spPr/>
    </dgm:pt>
    <dgm:pt modelId="{8E1E3925-6DA2-4E4D-905E-38EF8CB7F78A}" type="pres">
      <dgm:prSet presAssocID="{2717BACF-74F4-4B9A-B75B-626DC5587EBF}" presName="composite" presStyleCnt="0"/>
      <dgm:spPr/>
    </dgm:pt>
    <dgm:pt modelId="{EB46F041-0036-480B-89DA-809F36DF1730}" type="pres">
      <dgm:prSet presAssocID="{2717BACF-74F4-4B9A-B75B-626DC5587EB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67DC82DC-8031-4815-BDA6-DFCB057CBCF2}" type="pres">
      <dgm:prSet presAssocID="{2717BACF-74F4-4B9A-B75B-626DC5587EB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FAFD905-FAB7-46E0-9680-4D9E408B51EE}" type="presOf" srcId="{52605523-CD40-4834-94E3-5B92939E6580}" destId="{2EBC8AED-166E-4453-87FA-AF86FED52930}" srcOrd="0" destOrd="0" presId="urn:microsoft.com/office/officeart/2005/8/layout/StepDownProcess"/>
    <dgm:cxn modelId="{C5FEC60E-B0CC-4CB8-BC9D-AF651700737D}" srcId="{52605523-CD40-4834-94E3-5B92939E6580}" destId="{BD68CC9A-6DE3-48B3-BBB0-0E3D222DE112}" srcOrd="1" destOrd="0" parTransId="{B81DE5B3-FD09-4719-9DC7-ED6229D98F4A}" sibTransId="{26E7FCA2-9747-4390-B4B6-32F8EFEEF008}"/>
    <dgm:cxn modelId="{3F367F25-1068-41E3-9F1A-865F7D3D5ED9}" type="presOf" srcId="{B5747040-53DF-4753-8204-8561FC1CF56D}" destId="{F93B95FA-181F-44C9-B575-EC2AD478C066}" srcOrd="0" destOrd="2" presId="urn:microsoft.com/office/officeart/2005/8/layout/StepDownProcess"/>
    <dgm:cxn modelId="{5524D62F-3404-4ACB-8508-8F274BC9A805}" type="presOf" srcId="{356BAC0F-A2A1-4835-9970-7F9777599C6B}" destId="{E3063562-B67B-43F8-B8B2-545FB2300A34}" srcOrd="0" destOrd="2" presId="urn:microsoft.com/office/officeart/2005/8/layout/StepDownProcess"/>
    <dgm:cxn modelId="{B0BAB832-F75C-4F24-A673-8985C445FDB0}" srcId="{44D22FAA-5AAC-4886-999F-F755D31AA8B2}" destId="{F029BDAF-D71E-45D7-B323-9EF9A56938A9}" srcOrd="0" destOrd="0" parTransId="{B4C000ED-C64A-4446-9F9C-1DA071D29DAC}" sibTransId="{D5A6DD48-8223-483D-B0EF-B66CEB4E7C6C}"/>
    <dgm:cxn modelId="{7B82665D-24D6-4DDC-9613-63E7D940A8EA}" srcId="{52605523-CD40-4834-94E3-5B92939E6580}" destId="{A2B676C8-4595-4F9E-9808-E1C43E9AB91C}" srcOrd="0" destOrd="0" parTransId="{8E1DE4B2-6352-40AD-9232-7E1AC6302024}" sibTransId="{99010C16-C382-4061-B580-1ADB21BBE553}"/>
    <dgm:cxn modelId="{CC4F125E-359E-4E56-AE24-6F8D5B8EBDB8}" type="presOf" srcId="{11754365-9BBA-4971-98AE-A4803ED1F062}" destId="{265C407D-A9B8-4E73-A49A-23895527FFC9}" srcOrd="0" destOrd="0" presId="urn:microsoft.com/office/officeart/2005/8/layout/StepDownProcess"/>
    <dgm:cxn modelId="{8119D843-1C3A-464E-AFDA-86AE3908806E}" srcId="{44D22FAA-5AAC-4886-999F-F755D31AA8B2}" destId="{F86908C3-AEE9-4F02-AAA4-ADABF746DE7E}" srcOrd="1" destOrd="0" parTransId="{CAB9A7DA-EC84-4A0E-97F6-6A6064287DF0}" sibTransId="{A56C10D8-8864-4523-8F0E-B8AB4C9A99F1}"/>
    <dgm:cxn modelId="{B7F78867-C21C-4784-9454-80A9546C71C7}" srcId="{52605523-CD40-4834-94E3-5B92939E6580}" destId="{B5747040-53DF-4753-8204-8561FC1CF56D}" srcOrd="2" destOrd="0" parTransId="{E173FB3C-34E9-49D5-8183-F597494A51E9}" sibTransId="{14BCA22D-F3C5-4900-9F5E-8529B43AA4B4}"/>
    <dgm:cxn modelId="{B44CEC4D-6932-4701-8416-ECC702E2A956}" type="presOf" srcId="{F86908C3-AEE9-4F02-AAA4-ADABF746DE7E}" destId="{E3063562-B67B-43F8-B8B2-545FB2300A34}" srcOrd="0" destOrd="1" presId="urn:microsoft.com/office/officeart/2005/8/layout/StepDownProcess"/>
    <dgm:cxn modelId="{ACFD7E75-2B8D-4977-B183-DCDC688383CD}" srcId="{11754365-9BBA-4971-98AE-A4803ED1F062}" destId="{52605523-CD40-4834-94E3-5B92939E6580}" srcOrd="1" destOrd="0" parTransId="{026ACB97-0EA9-426B-A7A7-EC5B56BB8860}" sibTransId="{CC946811-2187-4BA2-B030-6292F78DFB34}"/>
    <dgm:cxn modelId="{C0448975-9881-4557-B26E-6FA5074E20B0}" srcId="{2717BACF-74F4-4B9A-B75B-626DC5587EBF}" destId="{3F9C784C-A783-43A9-8490-A6FB122D3ADE}" srcOrd="0" destOrd="0" parTransId="{E5B4F53F-4FD7-4E2F-A800-4155ACCC5AE9}" sibTransId="{4A9A1FEA-9767-4956-BF6A-91FBBD13ED65}"/>
    <dgm:cxn modelId="{AE957D76-F82B-4B37-97D1-E992907E9530}" srcId="{11754365-9BBA-4971-98AE-A4803ED1F062}" destId="{2717BACF-74F4-4B9A-B75B-626DC5587EBF}" srcOrd="2" destOrd="0" parTransId="{17B339BC-CF63-4EE9-9354-171E1A261469}" sibTransId="{70C27CE8-B7CC-4579-B331-56DA541E21DC}"/>
    <dgm:cxn modelId="{845DB37A-50F5-4F28-9430-1E44B07005F5}" type="presOf" srcId="{F029BDAF-D71E-45D7-B323-9EF9A56938A9}" destId="{E3063562-B67B-43F8-B8B2-545FB2300A34}" srcOrd="0" destOrd="0" presId="urn:microsoft.com/office/officeart/2005/8/layout/StepDownProcess"/>
    <dgm:cxn modelId="{1A9C057E-88D2-4E01-90DD-A3BC6E6C5509}" type="presOf" srcId="{4975CDD2-F0F5-48A7-965C-5CC59DCA0576}" destId="{67DC82DC-8031-4815-BDA6-DFCB057CBCF2}" srcOrd="0" destOrd="1" presId="urn:microsoft.com/office/officeart/2005/8/layout/StepDownProcess"/>
    <dgm:cxn modelId="{5CC39884-974F-4799-A31D-ECD15BE0F077}" srcId="{11754365-9BBA-4971-98AE-A4803ED1F062}" destId="{44D22FAA-5AAC-4886-999F-F755D31AA8B2}" srcOrd="0" destOrd="0" parTransId="{8D197AE9-E95D-48C1-953C-B83C65B20E2E}" sibTransId="{2FAE53F8-EEBE-488C-94AC-A548F7A4C9BE}"/>
    <dgm:cxn modelId="{32FCB78B-F2AC-4374-A338-25B300F47BC5}" type="presOf" srcId="{3187E983-4E3F-41C1-AD91-9620EC7271C7}" destId="{67DC82DC-8031-4815-BDA6-DFCB057CBCF2}" srcOrd="0" destOrd="2" presId="urn:microsoft.com/office/officeart/2005/8/layout/StepDownProcess"/>
    <dgm:cxn modelId="{2F921FA1-948A-4D3D-9905-788F5A1B7010}" type="presOf" srcId="{BD68CC9A-6DE3-48B3-BBB0-0E3D222DE112}" destId="{F93B95FA-181F-44C9-B575-EC2AD478C066}" srcOrd="0" destOrd="1" presId="urn:microsoft.com/office/officeart/2005/8/layout/StepDownProcess"/>
    <dgm:cxn modelId="{F33004AA-EA40-4CD4-AD6F-FA27A25659CA}" srcId="{2717BACF-74F4-4B9A-B75B-626DC5587EBF}" destId="{4975CDD2-F0F5-48A7-965C-5CC59DCA0576}" srcOrd="1" destOrd="0" parTransId="{BC8CF914-EE1D-4A55-B30B-8D6F6844D4A5}" sibTransId="{8E40EFCC-47E3-4295-B78C-2DCA5412D9EF}"/>
    <dgm:cxn modelId="{E5F871AF-4BDD-4FBD-9B7F-62EDFB653896}" type="presOf" srcId="{3F9C784C-A783-43A9-8490-A6FB122D3ADE}" destId="{67DC82DC-8031-4815-BDA6-DFCB057CBCF2}" srcOrd="0" destOrd="0" presId="urn:microsoft.com/office/officeart/2005/8/layout/StepDownProcess"/>
    <dgm:cxn modelId="{979315B6-2B47-4F01-B929-6246B80FDD4A}" type="presOf" srcId="{11E462AD-7CBA-4006-B364-F984491CBB00}" destId="{67DC82DC-8031-4815-BDA6-DFCB057CBCF2}" srcOrd="0" destOrd="3" presId="urn:microsoft.com/office/officeart/2005/8/layout/StepDownProcess"/>
    <dgm:cxn modelId="{095E68C9-3DC0-4926-8754-5C1560CD3759}" srcId="{2717BACF-74F4-4B9A-B75B-626DC5587EBF}" destId="{11E462AD-7CBA-4006-B364-F984491CBB00}" srcOrd="3" destOrd="0" parTransId="{030AC96F-FBFA-4C35-B67B-179A29AC5461}" sibTransId="{762B5E16-AE26-4A41-AFE6-304968E0BAEE}"/>
    <dgm:cxn modelId="{95C849CD-BC20-4CD0-B7B7-6A4901D17BAC}" type="presOf" srcId="{2717BACF-74F4-4B9A-B75B-626DC5587EBF}" destId="{EB46F041-0036-480B-89DA-809F36DF1730}" srcOrd="0" destOrd="0" presId="urn:microsoft.com/office/officeart/2005/8/layout/StepDownProcess"/>
    <dgm:cxn modelId="{76A618D8-140B-459D-A3FC-2E70BE791FF2}" type="presOf" srcId="{A2B676C8-4595-4F9E-9808-E1C43E9AB91C}" destId="{F93B95FA-181F-44C9-B575-EC2AD478C066}" srcOrd="0" destOrd="0" presId="urn:microsoft.com/office/officeart/2005/8/layout/StepDownProcess"/>
    <dgm:cxn modelId="{038CA7DC-C600-4765-B5FF-88CD7799B66E}" srcId="{44D22FAA-5AAC-4886-999F-F755D31AA8B2}" destId="{356BAC0F-A2A1-4835-9970-7F9777599C6B}" srcOrd="2" destOrd="0" parTransId="{E2D323CA-44BE-4948-A845-10288727DBF3}" sibTransId="{F47E2A12-592B-4F0F-830A-819C0C674808}"/>
    <dgm:cxn modelId="{51D04BE6-024D-4B11-A538-C08C324191BA}" srcId="{2717BACF-74F4-4B9A-B75B-626DC5587EBF}" destId="{3187E983-4E3F-41C1-AD91-9620EC7271C7}" srcOrd="2" destOrd="0" parTransId="{DF2FAD3C-F5FF-4209-8F60-11CDE98704C4}" sibTransId="{663B9C82-31A4-4268-9780-EDC0D8D5E7B4}"/>
    <dgm:cxn modelId="{9C5FEAE7-6CAD-46B1-AA70-3BFF6B471628}" type="presOf" srcId="{44D22FAA-5AAC-4886-999F-F755D31AA8B2}" destId="{A94305BB-79C5-43C2-AC87-639B5E9F441B}" srcOrd="0" destOrd="0" presId="urn:microsoft.com/office/officeart/2005/8/layout/StepDownProcess"/>
    <dgm:cxn modelId="{0610F182-AD24-4DF1-84CF-93F5D343D947}" type="presParOf" srcId="{265C407D-A9B8-4E73-A49A-23895527FFC9}" destId="{E6D7D91C-8D7F-4F25-87AA-98DF88E2B25E}" srcOrd="0" destOrd="0" presId="urn:microsoft.com/office/officeart/2005/8/layout/StepDownProcess"/>
    <dgm:cxn modelId="{4BBB05F1-D7D7-4DD7-BF49-7DC41F7846A2}" type="presParOf" srcId="{E6D7D91C-8D7F-4F25-87AA-98DF88E2B25E}" destId="{36663A46-F274-424D-82F7-AFB9FACB7DCC}" srcOrd="0" destOrd="0" presId="urn:microsoft.com/office/officeart/2005/8/layout/StepDownProcess"/>
    <dgm:cxn modelId="{65EEB7AA-92E2-40A2-ADB0-9AE256EF0148}" type="presParOf" srcId="{E6D7D91C-8D7F-4F25-87AA-98DF88E2B25E}" destId="{A94305BB-79C5-43C2-AC87-639B5E9F441B}" srcOrd="1" destOrd="0" presId="urn:microsoft.com/office/officeart/2005/8/layout/StepDownProcess"/>
    <dgm:cxn modelId="{24B7424D-2E32-4CAC-8468-107DD0A09E26}" type="presParOf" srcId="{E6D7D91C-8D7F-4F25-87AA-98DF88E2B25E}" destId="{E3063562-B67B-43F8-B8B2-545FB2300A34}" srcOrd="2" destOrd="0" presId="urn:microsoft.com/office/officeart/2005/8/layout/StepDownProcess"/>
    <dgm:cxn modelId="{2DF5D872-C869-47D7-B9EE-F7F35239FF2C}" type="presParOf" srcId="{265C407D-A9B8-4E73-A49A-23895527FFC9}" destId="{944C329C-89B1-4F74-B313-0EDC2DE28A7D}" srcOrd="1" destOrd="0" presId="urn:microsoft.com/office/officeart/2005/8/layout/StepDownProcess"/>
    <dgm:cxn modelId="{4652F46A-61E3-46D5-8C7E-D28FBE1C0905}" type="presParOf" srcId="{265C407D-A9B8-4E73-A49A-23895527FFC9}" destId="{E127D88E-CC4C-45A6-B98C-7F11F65BB217}" srcOrd="2" destOrd="0" presId="urn:microsoft.com/office/officeart/2005/8/layout/StepDownProcess"/>
    <dgm:cxn modelId="{6D407E83-F8D2-437E-8362-14AF3FB8D2C4}" type="presParOf" srcId="{E127D88E-CC4C-45A6-B98C-7F11F65BB217}" destId="{E37CB637-F676-4BC2-9776-1EA49C9465AA}" srcOrd="0" destOrd="0" presId="urn:microsoft.com/office/officeart/2005/8/layout/StepDownProcess"/>
    <dgm:cxn modelId="{5FEE1E97-709B-4F48-BD61-F2E56A155B16}" type="presParOf" srcId="{E127D88E-CC4C-45A6-B98C-7F11F65BB217}" destId="{2EBC8AED-166E-4453-87FA-AF86FED52930}" srcOrd="1" destOrd="0" presId="urn:microsoft.com/office/officeart/2005/8/layout/StepDownProcess"/>
    <dgm:cxn modelId="{17DAC34D-2D7C-483B-A2C7-D8EEE2D11D7E}" type="presParOf" srcId="{E127D88E-CC4C-45A6-B98C-7F11F65BB217}" destId="{F93B95FA-181F-44C9-B575-EC2AD478C066}" srcOrd="2" destOrd="0" presId="urn:microsoft.com/office/officeart/2005/8/layout/StepDownProcess"/>
    <dgm:cxn modelId="{FABD8DEE-F399-4FA3-BAE7-23C3667CB0BC}" type="presParOf" srcId="{265C407D-A9B8-4E73-A49A-23895527FFC9}" destId="{4A6B5F53-DFBA-4C4F-80F1-F563C058290C}" srcOrd="3" destOrd="0" presId="urn:microsoft.com/office/officeart/2005/8/layout/StepDownProcess"/>
    <dgm:cxn modelId="{B657402C-6D30-4505-A684-FD05FC0380B8}" type="presParOf" srcId="{265C407D-A9B8-4E73-A49A-23895527FFC9}" destId="{8E1E3925-6DA2-4E4D-905E-38EF8CB7F78A}" srcOrd="4" destOrd="0" presId="urn:microsoft.com/office/officeart/2005/8/layout/StepDownProcess"/>
    <dgm:cxn modelId="{08C50AB4-71D5-4083-B886-AD58CD151E53}" type="presParOf" srcId="{8E1E3925-6DA2-4E4D-905E-38EF8CB7F78A}" destId="{EB46F041-0036-480B-89DA-809F36DF1730}" srcOrd="0" destOrd="0" presId="urn:microsoft.com/office/officeart/2005/8/layout/StepDownProcess"/>
    <dgm:cxn modelId="{79717937-B5D3-46FA-A5AB-CABE8390DDF4}" type="presParOf" srcId="{8E1E3925-6DA2-4E4D-905E-38EF8CB7F78A}" destId="{67DC82DC-8031-4815-BDA6-DFCB057CBCF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63A46-F274-424D-82F7-AFB9FACB7DCC}">
      <dsp:nvSpPr>
        <dsp:cNvPr id="0" name=""/>
        <dsp:cNvSpPr/>
      </dsp:nvSpPr>
      <dsp:spPr>
        <a:xfrm rot="5400000">
          <a:off x="1469078" y="1103790"/>
          <a:ext cx="966757" cy="11006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305BB-79C5-43C2-AC87-639B5E9F441B}">
      <dsp:nvSpPr>
        <dsp:cNvPr id="0" name=""/>
        <dsp:cNvSpPr/>
      </dsp:nvSpPr>
      <dsp:spPr>
        <a:xfrm>
          <a:off x="1212946" y="32120"/>
          <a:ext cx="1627450" cy="11391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onderzoek</a:t>
          </a:r>
        </a:p>
      </dsp:txBody>
      <dsp:txXfrm>
        <a:off x="1268565" y="87739"/>
        <a:ext cx="1516212" cy="1027924"/>
      </dsp:txXfrm>
    </dsp:sp>
    <dsp:sp modelId="{E3063562-B67B-43F8-B8B2-545FB2300A34}">
      <dsp:nvSpPr>
        <dsp:cNvPr id="0" name=""/>
        <dsp:cNvSpPr/>
      </dsp:nvSpPr>
      <dsp:spPr>
        <a:xfrm>
          <a:off x="2878564" y="456"/>
          <a:ext cx="1366089" cy="116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Literatuur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Kennis uit de praktijk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Onderzoek</a:t>
          </a:r>
        </a:p>
      </dsp:txBody>
      <dsp:txXfrm>
        <a:off x="2878564" y="456"/>
        <a:ext cx="1366089" cy="1168856"/>
      </dsp:txXfrm>
    </dsp:sp>
    <dsp:sp modelId="{E37CB637-F676-4BC2-9776-1EA49C9465AA}">
      <dsp:nvSpPr>
        <dsp:cNvPr id="0" name=""/>
        <dsp:cNvSpPr/>
      </dsp:nvSpPr>
      <dsp:spPr>
        <a:xfrm rot="5400000">
          <a:off x="2862192" y="2383446"/>
          <a:ext cx="966757" cy="11006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C8AED-166E-4453-87FA-AF86FED52930}">
      <dsp:nvSpPr>
        <dsp:cNvPr id="0" name=""/>
        <dsp:cNvSpPr/>
      </dsp:nvSpPr>
      <dsp:spPr>
        <a:xfrm>
          <a:off x="2606060" y="1311776"/>
          <a:ext cx="1627450" cy="11391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/>
            <a:t>handelings</a:t>
          </a:r>
          <a:endParaRPr lang="nl-NL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perspectief</a:t>
          </a:r>
        </a:p>
      </dsp:txBody>
      <dsp:txXfrm>
        <a:off x="2661679" y="1367395"/>
        <a:ext cx="1516212" cy="1027924"/>
      </dsp:txXfrm>
    </dsp:sp>
    <dsp:sp modelId="{F93B95FA-181F-44C9-B575-EC2AD478C066}">
      <dsp:nvSpPr>
        <dsp:cNvPr id="0" name=""/>
        <dsp:cNvSpPr/>
      </dsp:nvSpPr>
      <dsp:spPr>
        <a:xfrm>
          <a:off x="4233511" y="1420421"/>
          <a:ext cx="1183652" cy="920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Advies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Handreikingen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Gesprekken met stakeholders</a:t>
          </a:r>
        </a:p>
      </dsp:txBody>
      <dsp:txXfrm>
        <a:off x="4233511" y="1420421"/>
        <a:ext cx="1183652" cy="920721"/>
      </dsp:txXfrm>
    </dsp:sp>
    <dsp:sp modelId="{EB46F041-0036-480B-89DA-809F36DF1730}">
      <dsp:nvSpPr>
        <dsp:cNvPr id="0" name=""/>
        <dsp:cNvSpPr/>
      </dsp:nvSpPr>
      <dsp:spPr>
        <a:xfrm>
          <a:off x="3999175" y="2591431"/>
          <a:ext cx="1627450" cy="11391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implementatie</a:t>
          </a:r>
        </a:p>
      </dsp:txBody>
      <dsp:txXfrm>
        <a:off x="4054794" y="2647050"/>
        <a:ext cx="1516212" cy="1027924"/>
      </dsp:txXfrm>
    </dsp:sp>
    <dsp:sp modelId="{67DC82DC-8031-4815-BDA6-DFCB057CBCF2}">
      <dsp:nvSpPr>
        <dsp:cNvPr id="0" name=""/>
        <dsp:cNvSpPr/>
      </dsp:nvSpPr>
      <dsp:spPr>
        <a:xfrm>
          <a:off x="5626625" y="2700077"/>
          <a:ext cx="1183652" cy="920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Input wetgeving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 err="1"/>
            <a:t>Basisset</a:t>
          </a:r>
          <a:r>
            <a:rPr lang="nl-NL" sz="1200" kern="1200" dirty="0"/>
            <a:t> eisen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Via stakeholders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900" kern="1200" dirty="0"/>
        </a:p>
      </dsp:txBody>
      <dsp:txXfrm>
        <a:off x="5626625" y="2700077"/>
        <a:ext cx="1183652" cy="920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C54C-B953-064A-A75C-BA0C85C4BD4E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8927C-BCF4-754B-B45E-B60BC7F25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53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8927C-BCF4-754B-B45E-B60BC7F256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69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8927C-BCF4-754B-B45E-B60BC7F2560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53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8927C-BCF4-754B-B45E-B60BC7F2560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95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8927C-BCF4-754B-B45E-B60BC7F2560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58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DD8991B6-1845-0E45-8F17-FA1DD9CC60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275163"/>
            <a:ext cx="9144000" cy="3240881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D144CCD-407F-0C45-8090-0C381B574B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1767" y="1845812"/>
            <a:ext cx="4725590" cy="725941"/>
          </a:xfrm>
          <a:solidFill>
            <a:srgbClr val="0070C0"/>
          </a:solidFill>
        </p:spPr>
        <p:txBody>
          <a:bodyPr wrap="square" lIns="144000" tIns="72000" rIns="72000" bIns="144000" anchor="b" anchorCtr="0">
            <a:spAutoFit/>
          </a:bodyPr>
          <a:lstStyle>
            <a:lvl1pPr marL="0" indent="0" algn="l">
              <a:lnSpc>
                <a:spcPct val="100000"/>
              </a:lnSpc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   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BB6A66AC-E334-B24D-8575-051C07EA1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769" y="3219452"/>
            <a:ext cx="5670947" cy="64889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7000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0F6993F-99D7-1446-A07D-3713D5A9B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3187" y="302258"/>
            <a:ext cx="2423127" cy="7512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584CDFA-FA6B-FF43-8DB5-8E0EB6C29C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3447" y="4583197"/>
            <a:ext cx="1747009" cy="510608"/>
          </a:xfrm>
          <a:prstGeom prst="rect">
            <a:avLst/>
          </a:prstGeom>
        </p:spPr>
      </p:pic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4BE1683B-8DFD-A743-A0D2-CCFCEEC4D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769" y="3868341"/>
            <a:ext cx="5670947" cy="647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0" i="0" baseline="0">
                <a:solidFill>
                  <a:srgbClr val="17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23 november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800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0292E-65D0-0644-9CF1-3D05EEDC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69" y="627461"/>
            <a:ext cx="6615112" cy="647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AC13D3-6F7D-DE45-8F9C-F09DF7CA9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69" y="1275163"/>
            <a:ext cx="6615112" cy="3240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7A1BBF-E321-1C4A-A696-07964760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5E256D-6A95-E546-A90B-0378F650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E74F7B-0A72-F24E-A783-9DA029DA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1BC882-034D-754E-ADE6-90AEDB04B6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450" y="59634"/>
            <a:ext cx="1746803" cy="54364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BF1538C-1A66-3E40-B7A6-8168DE69B4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998" y="4797887"/>
            <a:ext cx="1259009" cy="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8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96D8E4-9960-724D-830C-3D9B8164C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769" y="1275160"/>
            <a:ext cx="7560469" cy="3240882"/>
          </a:xfrm>
        </p:spPr>
        <p:txBody>
          <a:bodyPr wrap="square" numCol="2" spcCol="360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EB8A04-04AA-0344-89C0-2728D0E3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62EC47-1C6D-6A42-9A8D-2D5A19B4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5018D7-AC08-C54D-8A37-9AC99338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B7A29CD-143B-1141-BCAF-5E567D1A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70" y="627461"/>
            <a:ext cx="6615113" cy="647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A52F179-0D0D-0D43-ABA6-FDDB4155E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450" y="59634"/>
            <a:ext cx="1746803" cy="54364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1914FC3-C501-E840-AF19-5690FC45D1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998" y="4797887"/>
            <a:ext cx="1259009" cy="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6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kleur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DE03ED25-2065-9943-AB4A-FA7571C12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627463"/>
            <a:ext cx="9144000" cy="4212431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E34790-1942-3440-A977-B32ABDCD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73" y="1275163"/>
            <a:ext cx="5670947" cy="2593181"/>
          </a:xfrm>
        </p:spPr>
        <p:txBody>
          <a:bodyPr anchor="t" anchorCtr="0"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3A8A84-BF9E-E947-B892-AA977CA0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60CC65-6D52-B846-B9CB-CE3CFD36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1CF44B-A634-3F4C-95CF-6BB7B5DB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3D200A5-9EEC-CB43-9B0B-91AE6BD0F1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450" y="59634"/>
            <a:ext cx="1746803" cy="54364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E2C1007-34DD-AE40-ABCD-A89CD8219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998" y="4797887"/>
            <a:ext cx="1259009" cy="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1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78E9A-64EC-4246-935A-872BB791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67" y="627461"/>
            <a:ext cx="3577500" cy="647700"/>
          </a:xfrm>
        </p:spPr>
        <p:txBody>
          <a:bodyPr tIns="54000"/>
          <a:lstStyle>
            <a:lvl1pPr>
              <a:lnSpc>
                <a:spcPts val="1800"/>
              </a:lnSpc>
              <a:defRPr sz="1800" baseline="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96D8E4-9960-724D-830C-3D9B8164C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766" y="1275160"/>
            <a:ext cx="3577500" cy="3240882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EB8A04-04AA-0344-89C0-2728D0E3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62EC47-1C6D-6A42-9A8D-2D5A19B4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5018D7-AC08-C54D-8A37-9AC99338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5">
            <a:extLst>
              <a:ext uri="{FF2B5EF4-FFF2-40B4-BE49-F238E27FC236}">
                <a16:creationId xmlns:a16="http://schemas.microsoft.com/office/drawing/2014/main" id="{913A4BED-BD3E-E44D-8C51-C7B6AEADD3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627463"/>
            <a:ext cx="4572000" cy="4212431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EAF061D-8E3E-1646-8849-389DC1243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450" y="59634"/>
            <a:ext cx="1746803" cy="54364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AA0A03C-51B4-2D4D-A2C1-A723A696F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998" y="4797887"/>
            <a:ext cx="1259009" cy="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0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6C15FD-9CCB-984C-9858-5C99A29E8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6346" y="1275163"/>
            <a:ext cx="3577500" cy="3240881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EB8A04-04AA-0344-89C0-2728D0E3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62EC47-1C6D-6A42-9A8D-2D5A19B4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5018D7-AC08-C54D-8A37-9AC99338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algn="r"/>
            <a:fld id="{D673B436-E1E6-9A4F-9770-556D9C186C9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9" name="Tijdelijke aanduiding voor afbeelding 5">
            <a:extLst>
              <a:ext uri="{FF2B5EF4-FFF2-40B4-BE49-F238E27FC236}">
                <a16:creationId xmlns:a16="http://schemas.microsoft.com/office/drawing/2014/main" id="{EC4FE26F-36D6-3645-BB9D-890D2452D3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27463"/>
            <a:ext cx="4572000" cy="4212431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C6D2577-595F-AE48-BE20-99111B1F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5" y="627461"/>
            <a:ext cx="3577500" cy="647700"/>
          </a:xfrm>
        </p:spPr>
        <p:txBody>
          <a:bodyPr tIns="54000"/>
          <a:lstStyle>
            <a:lvl1pPr>
              <a:lnSpc>
                <a:spcPts val="1800"/>
              </a:lnSpc>
              <a:defRPr sz="1800" baseline="0"/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818232E-D158-9B44-B01A-A2CFAD3CC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450" y="59634"/>
            <a:ext cx="1746803" cy="54364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CC49AC8-DEF5-864B-8296-C53391283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998" y="4797887"/>
            <a:ext cx="1259009" cy="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3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0DDFAF-9633-D347-B98F-0BBE9F5A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3187F1-EB3F-3340-993B-1C254AC3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AC61-16B3-6E4A-B5E9-84FA6309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algn="r"/>
            <a:fld id="{D673B436-E1E6-9A4F-9770-556D9C186C9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AB0413BA-2F6E-D649-B110-6F83D9B6BB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627463"/>
            <a:ext cx="9144000" cy="4212431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8887135-8206-9D44-AC69-FD00004F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73" y="1275163"/>
            <a:ext cx="5670947" cy="2593181"/>
          </a:xfrm>
        </p:spPr>
        <p:txBody>
          <a:bodyPr anchor="t" anchorCtr="0"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5437FDB-7926-DC4D-BA8F-4F4236E0B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450" y="59634"/>
            <a:ext cx="1746803" cy="54364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07264C7-59C4-2A4C-935C-F0C03029BA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998" y="4797887"/>
            <a:ext cx="1259009" cy="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9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1EC4DC5-37EF-994A-9DFD-3DF3D4CE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77BEC87-3B9E-AB41-A21F-BF21A488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BE223C-2B35-8748-AEF0-494C00C1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D673B436-E1E6-9A4F-9770-556D9C186C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0C954E2F-6A12-7F47-A642-CD24BC9BAB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627463"/>
            <a:ext cx="9144000" cy="4212431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1318285-1A75-E84B-A887-23CE001D2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450" y="59634"/>
            <a:ext cx="1746803" cy="54364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5AC3453-2677-0946-9B43-767C383ED8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998" y="4797887"/>
            <a:ext cx="1259009" cy="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250" y="1482374"/>
            <a:ext cx="8192691" cy="3183686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529783"/>
            <a:ext cx="8192691" cy="71103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91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D3AB70-FA92-4340-864F-4A92EB3D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70" y="627461"/>
            <a:ext cx="6615113" cy="647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AAD1-72A4-3243-9466-6B69FDF83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770" y="1275162"/>
            <a:ext cx="6615113" cy="3564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15D1BA-3619-784F-B908-D17097617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3600" y="4839893"/>
            <a:ext cx="1687500" cy="3036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0" i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011314-B31A-E04C-8933-7D29E1BAE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7123" y="4839893"/>
            <a:ext cx="2834878" cy="3036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50" b="1" i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2C19C1-7EB9-3642-A46A-4A55EF0C0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769" y="4839893"/>
            <a:ext cx="468019" cy="3036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0" i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673B436-E1E6-9A4F-9770-556D9C186C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7FBA98F-8284-B86C-9893-A4729E719EA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27600"/>
            <a:ext cx="7604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gebruik</a:t>
            </a:r>
          </a:p>
        </p:txBody>
      </p:sp>
    </p:spTree>
    <p:extLst>
      <p:ext uri="{BB962C8B-B14F-4D97-AF65-F5344CB8AC3E}">
        <p14:creationId xmlns:p14="http://schemas.microsoft.com/office/powerpoint/2010/main" val="371034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  <p:sldLayoutId id="2147483651" r:id="rId4"/>
    <p:sldLayoutId id="2147483652" r:id="rId5"/>
    <p:sldLayoutId id="2147483660" r:id="rId6"/>
    <p:sldLayoutId id="2147483654" r:id="rId7"/>
    <p:sldLayoutId id="2147483655" r:id="rId8"/>
    <p:sldLayoutId id="2147483663" r:id="rId9"/>
  </p:sldLayoutIdLst>
  <p:hf sldNum="0" hdr="0" ftr="0"/>
  <p:txStyles>
    <p:titleStyle>
      <a:lvl1pPr algn="l" defTabSz="685749" rtl="0" eaLnBrk="1" latinLnBrk="0" hangingPunct="1">
        <a:lnSpc>
          <a:spcPts val="2250"/>
        </a:lnSpc>
        <a:spcBef>
          <a:spcPct val="0"/>
        </a:spcBef>
        <a:buNone/>
        <a:defRPr sz="225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02391" indent="-202391" algn="l" defTabSz="685749" rtl="0" eaLnBrk="1" latinLnBrk="0" hangingPunct="1">
        <a:lnSpc>
          <a:spcPct val="90000"/>
        </a:lnSpc>
        <a:spcBef>
          <a:spcPts val="675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8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37475" indent="-134991" algn="l" defTabSz="685749" rtl="0" eaLnBrk="1" latinLnBrk="0" hangingPunct="1">
        <a:lnSpc>
          <a:spcPct val="90000"/>
        </a:lnSpc>
        <a:spcBef>
          <a:spcPts val="675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5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72464" indent="-134991" algn="l" defTabSz="685749" rtl="0" eaLnBrk="1" latinLnBrk="0" hangingPunct="1">
        <a:lnSpc>
          <a:spcPct val="90000"/>
        </a:lnSpc>
        <a:spcBef>
          <a:spcPts val="675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35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07455" indent="-134532" algn="l" defTabSz="685749" rtl="0" eaLnBrk="1" latinLnBrk="0" hangingPunct="1">
        <a:lnSpc>
          <a:spcPct val="90000"/>
        </a:lnSpc>
        <a:spcBef>
          <a:spcPts val="675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42445" indent="-134532" algn="l" defTabSz="685749" rtl="0" eaLnBrk="1" latinLnBrk="0" hangingPunct="1">
        <a:lnSpc>
          <a:spcPct val="90000"/>
        </a:lnSpc>
        <a:spcBef>
          <a:spcPts val="675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05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3" pos="499" userDrawn="1">
          <p15:clr>
            <a:srgbClr val="F26B43"/>
          </p15:clr>
        </p15:guide>
        <p15:guide id="4" pos="5261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orient="horz" pos="1195" userDrawn="1">
          <p15:clr>
            <a:srgbClr val="F26B43"/>
          </p15:clr>
        </p15:guide>
        <p15:guide id="7" pos="4071" userDrawn="1">
          <p15:clr>
            <a:srgbClr val="F26B43"/>
          </p15:clr>
        </p15:guide>
        <p15:guide id="8" pos="1689" userDrawn="1">
          <p15:clr>
            <a:srgbClr val="F26B43"/>
          </p15:clr>
        </p15:guide>
        <p15:guide id="9" pos="2285" userDrawn="1">
          <p15:clr>
            <a:srgbClr val="F26B43"/>
          </p15:clr>
        </p15:guide>
        <p15:guide id="10" pos="3476" userDrawn="1">
          <p15:clr>
            <a:srgbClr val="F26B43"/>
          </p15:clr>
        </p15:guide>
        <p15:guide id="11" pos="4666" userDrawn="1">
          <p15:clr>
            <a:srgbClr val="F26B43"/>
          </p15:clr>
        </p15:guide>
        <p15:guide id="12" pos="1094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orient="horz" pos="803" userDrawn="1">
          <p15:clr>
            <a:srgbClr val="F26B43"/>
          </p15:clr>
        </p15:guide>
        <p15:guide id="17" orient="horz" pos="2437" userDrawn="1">
          <p15:clr>
            <a:srgbClr val="F26B43"/>
          </p15:clr>
        </p15:guide>
        <p15:guide id="18" orient="horz" pos="2845" userDrawn="1">
          <p15:clr>
            <a:srgbClr val="F26B43"/>
          </p15:clr>
        </p15:guide>
        <p15:guide id="19" orient="horz" pos="395" userDrawn="1">
          <p15:clr>
            <a:srgbClr val="F26B43"/>
          </p15:clr>
        </p15:guide>
        <p15:guide id="20" orient="horz" userDrawn="1">
          <p15:clr>
            <a:srgbClr val="F26B43"/>
          </p15:clr>
        </p15:guide>
        <p15:guide id="21" orient="horz" pos="2028" userDrawn="1">
          <p15:clr>
            <a:srgbClr val="F26B43"/>
          </p15:clr>
        </p15:guide>
        <p15:guide id="22" userDrawn="1">
          <p15:clr>
            <a:srgbClr val="F26B43"/>
          </p15:clr>
        </p15:guide>
        <p15:guide id="23" pos="260" userDrawn="1">
          <p15:clr>
            <a:srgbClr val="F26B43"/>
          </p15:clr>
        </p15:guide>
        <p15:guide id="24" orient="horz" pos="3049" userDrawn="1">
          <p15:clr>
            <a:srgbClr val="F26B43"/>
          </p15:clr>
        </p15:guide>
        <p15:guide id="25" orient="horz" pos="5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ndalaadinfrastructuur.nl/ondersteuning+gemeenten/documenten+en+links/bibliotheek+-+veiligheid+en+cybersecurity/default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uzan.reitsma@rvo.nl" TargetMode="External"/><Relationship Id="rId4" Type="http://schemas.openxmlformats.org/officeDocument/2006/relationships/hyperlink" Target="mailto:sipke.castelein@rvo.n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685CCDFB-EF35-AF4E-9722-D95CC00D09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19286" b="16756"/>
          <a:stretch/>
        </p:blipFill>
        <p:spPr>
          <a:xfrm>
            <a:off x="3200400" y="10"/>
            <a:ext cx="5943600" cy="25374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F1ED861-65C0-6BB2-57A2-88E0F741EA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30" r="24454" b="-1"/>
          <a:stretch/>
        </p:blipFill>
        <p:spPr>
          <a:xfrm>
            <a:off x="3488187" y="2606040"/>
            <a:ext cx="5666874" cy="2537460"/>
          </a:xfrm>
          <a:prstGeom prst="rect">
            <a:avLst/>
          </a:prstGeom>
        </p:spPr>
      </p:pic>
      <p:sp useBgFill="1">
        <p:nvSpPr>
          <p:cNvPr id="19" name="Freeform: Shape 13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3204" cy="51435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1D36C44-4932-CB47-8D4A-7E170DC76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1" y="457200"/>
            <a:ext cx="2994525" cy="29078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NAL werkgroep veiligheid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vogelvlucht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93527A-E883-6F46-ADD3-EF880C0EA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2601" y="4250531"/>
            <a:ext cx="2057400" cy="5726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Suzan Reitsma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17 </a:t>
            </a:r>
            <a:r>
              <a:rPr lang="en-US" sz="1400" b="1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april</a:t>
            </a:r>
            <a:r>
              <a:rPr lang="en-US" sz="14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645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0D098A2-C87D-F342-9B13-5F53A644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0059FA-1E62-F443-95EC-AEEEB87C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5FAE22-FC9A-1DC4-F2DD-ED38178A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7" y="0"/>
            <a:ext cx="8353985" cy="5143500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987FC60D-F7FB-F24E-A346-169CDAD05498}"/>
              </a:ext>
            </a:extLst>
          </p:cNvPr>
          <p:cNvSpPr/>
          <p:nvPr/>
        </p:nvSpPr>
        <p:spPr>
          <a:xfrm>
            <a:off x="450056" y="1875238"/>
            <a:ext cx="3100387" cy="132873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47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afbeelding 7">
            <a:extLst>
              <a:ext uri="{FF2B5EF4-FFF2-40B4-BE49-F238E27FC236}">
                <a16:creationId xmlns:a16="http://schemas.microsoft.com/office/drawing/2014/main" id="{0514119B-81B2-B250-6ED8-CC19ECAB070D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t="7754" r="22715" b="1338"/>
          <a:stretch/>
        </p:blipFill>
        <p:spPr>
          <a:xfrm>
            <a:off x="2641851" y="10"/>
            <a:ext cx="6502149" cy="514349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DAF76E8-CA41-9045-88B1-46AD83F5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870966"/>
            <a:ext cx="2578608" cy="843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+mj-lt"/>
                <a:cs typeface="+mj-cs"/>
              </a:rPr>
              <a:t>Brandveiligheid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685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7843577-F792-B141-AF60-0AC013497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8320" y="2038540"/>
            <a:ext cx="2579180" cy="2405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buClr>
                <a:schemeClr val="bg1"/>
              </a:buClr>
            </a:pPr>
            <a:r>
              <a:rPr lang="en-US" sz="1300" dirty="0" err="1">
                <a:solidFill>
                  <a:schemeClr val="bg1"/>
                </a:solidFill>
                <a:latin typeface="+mn-lt"/>
                <a:cs typeface="+mn-cs"/>
              </a:rPr>
              <a:t>Deelname</a:t>
            </a:r>
            <a:r>
              <a:rPr lang="en-US" sz="13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+mn-lt"/>
                <a:cs typeface="+mn-cs"/>
              </a:rPr>
              <a:t>aan</a:t>
            </a:r>
            <a:r>
              <a:rPr lang="en-US" sz="1300" dirty="0">
                <a:solidFill>
                  <a:schemeClr val="bg1"/>
                </a:solidFill>
                <a:latin typeface="+mn-lt"/>
                <a:cs typeface="+mn-cs"/>
              </a:rPr>
              <a:t> de </a:t>
            </a:r>
            <a:r>
              <a:rPr lang="en-US" sz="1300" dirty="0" err="1">
                <a:solidFill>
                  <a:schemeClr val="bg1"/>
                </a:solidFill>
                <a:latin typeface="+mn-lt"/>
                <a:cs typeface="+mn-cs"/>
              </a:rPr>
              <a:t>werkgroep</a:t>
            </a:r>
            <a:r>
              <a:rPr lang="en-US" sz="1300" dirty="0">
                <a:solidFill>
                  <a:schemeClr val="bg1"/>
                </a:solidFill>
                <a:latin typeface="+mn-lt"/>
                <a:cs typeface="+mn-cs"/>
              </a:rPr>
              <a:t> EV </a:t>
            </a:r>
            <a:r>
              <a:rPr lang="en-US" sz="1300" dirty="0" err="1">
                <a:solidFill>
                  <a:schemeClr val="bg1"/>
                </a:solidFill>
                <a:latin typeface="+mn-lt"/>
                <a:cs typeface="+mn-cs"/>
              </a:rPr>
              <a:t>voor</a:t>
            </a:r>
            <a:r>
              <a:rPr lang="en-US" sz="1300" dirty="0">
                <a:solidFill>
                  <a:schemeClr val="bg1"/>
                </a:solidFill>
                <a:latin typeface="+mn-lt"/>
                <a:cs typeface="+mn-cs"/>
              </a:rPr>
              <a:t> NEN Norm 6067</a:t>
            </a:r>
          </a:p>
          <a:p>
            <a:pPr defTabSz="914400">
              <a:buClr>
                <a:schemeClr val="bg1"/>
              </a:buClr>
            </a:pPr>
            <a:r>
              <a:rPr lang="en-US" sz="1300" dirty="0" err="1">
                <a:solidFill>
                  <a:schemeClr val="bg1"/>
                </a:solidFill>
                <a:latin typeface="+mn-lt"/>
                <a:cs typeface="+mn-cs"/>
              </a:rPr>
              <a:t>Opzet</a:t>
            </a:r>
            <a:r>
              <a:rPr lang="en-US" sz="1300" dirty="0">
                <a:solidFill>
                  <a:schemeClr val="bg1"/>
                </a:solidFill>
                <a:latin typeface="+mn-lt"/>
                <a:cs typeface="+mn-cs"/>
              </a:rPr>
              <a:t> database NIPV </a:t>
            </a:r>
          </a:p>
          <a:p>
            <a:pPr defTabSz="914400">
              <a:buClr>
                <a:schemeClr val="bg1"/>
              </a:buClr>
            </a:pPr>
            <a:r>
              <a:rPr lang="en-US" sz="1300" dirty="0" err="1">
                <a:solidFill>
                  <a:schemeClr val="bg1"/>
                </a:solidFill>
                <a:latin typeface="+mn-lt"/>
                <a:cs typeface="+mn-cs"/>
              </a:rPr>
              <a:t>Gesprekken</a:t>
            </a:r>
            <a:r>
              <a:rPr lang="en-US" sz="1300" dirty="0">
                <a:solidFill>
                  <a:schemeClr val="bg1"/>
                </a:solidFill>
                <a:latin typeface="+mn-lt"/>
                <a:cs typeface="+mn-cs"/>
              </a:rPr>
              <a:t> met </a:t>
            </a:r>
            <a:r>
              <a:rPr lang="en-US" sz="1300" dirty="0" err="1">
                <a:solidFill>
                  <a:schemeClr val="bg1"/>
                </a:solidFill>
                <a:latin typeface="+mn-lt"/>
                <a:cs typeface="+mn-cs"/>
              </a:rPr>
              <a:t>verzekeraars</a:t>
            </a:r>
            <a:r>
              <a:rPr lang="en-US" sz="1300" dirty="0">
                <a:solidFill>
                  <a:schemeClr val="bg1"/>
                </a:solidFill>
                <a:latin typeface="+mn-lt"/>
                <a:cs typeface="+mn-cs"/>
              </a:rPr>
              <a:t> over </a:t>
            </a:r>
            <a:r>
              <a:rPr lang="en-US" sz="1300" dirty="0" err="1">
                <a:solidFill>
                  <a:schemeClr val="bg1"/>
                </a:solidFill>
                <a:latin typeface="+mn-lt"/>
                <a:cs typeface="+mn-cs"/>
              </a:rPr>
              <a:t>laadinfrastructuur</a:t>
            </a:r>
            <a:r>
              <a:rPr lang="en-US" sz="1300" dirty="0">
                <a:solidFill>
                  <a:schemeClr val="bg1"/>
                </a:solidFill>
                <a:latin typeface="+mn-lt"/>
                <a:cs typeface="+mn-cs"/>
              </a:rPr>
              <a:t> in </a:t>
            </a:r>
            <a:r>
              <a:rPr lang="en-US" sz="1300" dirty="0" err="1">
                <a:solidFill>
                  <a:schemeClr val="bg1"/>
                </a:solidFill>
                <a:latin typeface="+mn-lt"/>
                <a:cs typeface="+mn-cs"/>
              </a:rPr>
              <a:t>parkeergarages</a:t>
            </a:r>
            <a:endParaRPr lang="en-US" sz="1300" dirty="0">
              <a:solidFill>
                <a:schemeClr val="bg1"/>
              </a:solidFill>
              <a:latin typeface="+mn-lt"/>
              <a:cs typeface="+mn-cs"/>
            </a:endParaRPr>
          </a:p>
          <a:p>
            <a:pPr defTabSz="914400">
              <a:buClr>
                <a:schemeClr val="bg1"/>
              </a:buClr>
            </a:pPr>
            <a:r>
              <a:rPr lang="en-US" sz="1300" dirty="0" err="1">
                <a:solidFill>
                  <a:schemeClr val="bg1"/>
                </a:solidFill>
                <a:latin typeface="+mn-lt"/>
                <a:cs typeface="+mn-cs"/>
              </a:rPr>
              <a:t>Programma</a:t>
            </a:r>
            <a:r>
              <a:rPr lang="en-US" sz="13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+mn-lt"/>
                <a:cs typeface="+mn-cs"/>
              </a:rPr>
              <a:t>zware</a:t>
            </a:r>
            <a:r>
              <a:rPr lang="en-US" sz="1300" dirty="0">
                <a:solidFill>
                  <a:schemeClr val="bg1"/>
                </a:solidFill>
                <a:latin typeface="+mn-lt"/>
                <a:cs typeface="+mn-cs"/>
              </a:rPr>
              <a:t> ZE </a:t>
            </a:r>
            <a:r>
              <a:rPr lang="en-US" sz="1300" dirty="0" err="1">
                <a:solidFill>
                  <a:schemeClr val="bg1"/>
                </a:solidFill>
                <a:latin typeface="+mn-lt"/>
                <a:cs typeface="+mn-cs"/>
              </a:rPr>
              <a:t>voertuigen</a:t>
            </a:r>
            <a:r>
              <a:rPr lang="en-US" sz="1300" dirty="0">
                <a:solidFill>
                  <a:schemeClr val="bg1"/>
                </a:solidFill>
                <a:latin typeface="+mn-lt"/>
                <a:cs typeface="+mn-cs"/>
              </a:rPr>
              <a:t> (NIPV) </a:t>
            </a:r>
          </a:p>
        </p:txBody>
      </p:sp>
    </p:spTree>
    <p:extLst>
      <p:ext uri="{BB962C8B-B14F-4D97-AF65-F5344CB8AC3E}">
        <p14:creationId xmlns:p14="http://schemas.microsoft.com/office/powerpoint/2010/main" val="218883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0D098A2-C87D-F342-9B13-5F53A644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0059FA-1E62-F443-95EC-AEEEB87C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5FAE22-FC9A-1DC4-F2DD-ED38178A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7" y="0"/>
            <a:ext cx="8353985" cy="5143500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987FC60D-F7FB-F24E-A346-169CDAD05498}"/>
              </a:ext>
            </a:extLst>
          </p:cNvPr>
          <p:cNvSpPr/>
          <p:nvPr/>
        </p:nvSpPr>
        <p:spPr>
          <a:xfrm>
            <a:off x="342900" y="2825357"/>
            <a:ext cx="3100387" cy="132873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79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DAF76E8-CA41-9045-88B1-46AD83F5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19" y="556043"/>
            <a:ext cx="2591866" cy="12121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Incidentmanagement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7843577-F792-B141-AF60-0AC013497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519" y="1900107"/>
            <a:ext cx="2591866" cy="25858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Onderzoek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dompelcontainers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alternatieven</a:t>
            </a:r>
            <a:endParaRPr lang="en-US" sz="15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/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Convenant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bergingsbedrijven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over de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kosten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verdeling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van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werkzaamheden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bij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afhandeling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EV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incidenten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indent="-228600" defTabSz="914400"/>
            <a:endParaRPr lang="en-US" sz="15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57BDBE-38B5-1662-62E8-D8874EECB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64" y="678655"/>
            <a:ext cx="5746519" cy="39076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051478" y="0"/>
            <a:ext cx="92522" cy="51435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089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0D098A2-C87D-F342-9B13-5F53A644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0059FA-1E62-F443-95EC-AEEEB87C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5FAE22-FC9A-1DC4-F2DD-ED38178A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7" y="0"/>
            <a:ext cx="8353985" cy="5143500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987FC60D-F7FB-F24E-A346-169CDAD05498}"/>
              </a:ext>
            </a:extLst>
          </p:cNvPr>
          <p:cNvSpPr/>
          <p:nvPr/>
        </p:nvSpPr>
        <p:spPr>
          <a:xfrm>
            <a:off x="342900" y="3868337"/>
            <a:ext cx="3100387" cy="132873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935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DAF76E8-CA41-9045-88B1-46AD83F5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11348"/>
            <a:ext cx="2855390" cy="16710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000" dirty="0" err="1">
                <a:latin typeface="+mj-lt"/>
                <a:cs typeface="+mj-cs"/>
              </a:rPr>
              <a:t>Onderhoud</a:t>
            </a:r>
            <a:r>
              <a:rPr lang="en-US" sz="3000" dirty="0">
                <a:latin typeface="+mj-lt"/>
                <a:cs typeface="+mj-cs"/>
              </a:rPr>
              <a:t> </a:t>
            </a:r>
            <a:r>
              <a:rPr lang="en-US" sz="3000" dirty="0" err="1">
                <a:latin typeface="+mj-lt"/>
                <a:cs typeface="+mj-cs"/>
              </a:rPr>
              <a:t>en</a:t>
            </a:r>
            <a:r>
              <a:rPr lang="en-US" sz="3000" dirty="0">
                <a:latin typeface="+mj-lt"/>
                <a:cs typeface="+mj-cs"/>
              </a:rPr>
              <a:t> </a:t>
            </a:r>
            <a:r>
              <a:rPr lang="en-US" sz="3000" dirty="0" err="1">
                <a:latin typeface="+mj-lt"/>
                <a:cs typeface="+mj-cs"/>
              </a:rPr>
              <a:t>gebruik</a:t>
            </a:r>
            <a:endParaRPr lang="en-US" sz="3000" dirty="0">
              <a:latin typeface="+mj-lt"/>
              <a:cs typeface="+mj-cs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7843577-F792-B141-AF60-0AC013497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221709"/>
            <a:ext cx="2849569" cy="235743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Veiligheidsrisico’s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LEVs</a:t>
            </a:r>
          </a:p>
          <a:p>
            <a:pPr indent="-228600" defTabSz="914400"/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Rapport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veiligheid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elektrisch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rijden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laden in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logistiek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bouw (DNV)</a:t>
            </a:r>
          </a:p>
          <a:p>
            <a:pPr indent="-228600" defTabSz="914400"/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Handreiking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voor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gebruik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van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openbare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laadpalen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in de bouw</a:t>
            </a:r>
          </a:p>
          <a:p>
            <a:pPr indent="-228600" defTabSz="914400"/>
            <a:endParaRPr lang="en-US" sz="15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D79249-9BFA-428F-9781-B8761A067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2312"/>
          <a:stretch/>
        </p:blipFill>
        <p:spPr>
          <a:xfrm>
            <a:off x="3757789" y="10"/>
            <a:ext cx="5386210" cy="51434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1582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0D098A2-C87D-F342-9B13-5F53A644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0059FA-1E62-F443-95EC-AEEEB87C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5FAE22-FC9A-1DC4-F2DD-ED38178A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7" y="0"/>
            <a:ext cx="8353985" cy="5143500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987FC60D-F7FB-F24E-A346-169CDAD05498}"/>
              </a:ext>
            </a:extLst>
          </p:cNvPr>
          <p:cNvSpPr/>
          <p:nvPr/>
        </p:nvSpPr>
        <p:spPr>
          <a:xfrm>
            <a:off x="4656803" y="1103013"/>
            <a:ext cx="3867765" cy="198677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626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DAF76E8-CA41-9045-88B1-46AD83F5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19" y="556043"/>
            <a:ext cx="2591866" cy="12121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Voertuig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batterij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7843577-F792-B141-AF60-0AC013497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519" y="1900107"/>
            <a:ext cx="2591866" cy="25858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Agendering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mogelijkheid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van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koppeling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defecte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batterij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aan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e-call system</a:t>
            </a:r>
          </a:p>
          <a:p>
            <a:pPr indent="-228600" defTabSz="914400"/>
            <a:endParaRPr lang="en-US" sz="15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AAE70D-0CE3-0E34-4585-F07C62393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54" y="556607"/>
            <a:ext cx="4792009" cy="403726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051478" y="0"/>
            <a:ext cx="92522" cy="5143500"/>
            <a:chOff x="12068638" y="0"/>
            <a:chExt cx="123362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9414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0D098A2-C87D-F342-9B13-5F53A644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0059FA-1E62-F443-95EC-AEEEB87C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5FAE22-FC9A-1DC4-F2DD-ED38178A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7" y="0"/>
            <a:ext cx="8353985" cy="5143500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987FC60D-F7FB-F24E-A346-169CDAD05498}"/>
              </a:ext>
            </a:extLst>
          </p:cNvPr>
          <p:cNvSpPr/>
          <p:nvPr/>
        </p:nvSpPr>
        <p:spPr>
          <a:xfrm>
            <a:off x="5308092" y="2803919"/>
            <a:ext cx="3100387" cy="132873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46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DAF76E8-CA41-9045-88B1-46AD83F5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8" y="556043"/>
            <a:ext cx="3368866" cy="12121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>
                <a:latin typeface="+mj-lt"/>
                <a:cs typeface="+mj-cs"/>
              </a:rPr>
              <a:t>Verkeersveiligheid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D699C6-21E6-5988-2876-51685FBC5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84" r="10526" b="-2"/>
          <a:stretch/>
        </p:blipFill>
        <p:spPr>
          <a:xfrm>
            <a:off x="20" y="10"/>
            <a:ext cx="4571980" cy="51434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2521" cy="5143500"/>
            <a:chOff x="12068638" y="0"/>
            <a:chExt cx="123362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7843577-F792-B141-AF60-0AC013497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7908" y="1900107"/>
            <a:ext cx="3368865" cy="25858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Pilot RWS/NIPV data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gericht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op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ongevallendata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op de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snelwegen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Uit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pilot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komen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geen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significante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verschillen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voor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verkeersveiligheid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brand.</a:t>
            </a:r>
          </a:p>
          <a:p>
            <a:pPr indent="-228600" defTabSz="914400"/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In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gesprek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om te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kijken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of de monitoring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structureel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gedaan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kan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worden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indent="-228600" defTabSz="914400"/>
            <a:endParaRPr lang="en-US" sz="15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98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B358D-B5BA-9F45-AB01-2D119F4C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2BF1A0-81A1-8F0E-F2C4-D6F4B0C02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7" y="515270"/>
            <a:ext cx="8729663" cy="43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01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2D81E-6B0F-B836-6AA7-38BD5F310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r="23297" b="1392"/>
          <a:stretch/>
        </p:blipFill>
        <p:spPr bwMode="auto">
          <a:xfrm>
            <a:off x="2642616" y="10"/>
            <a:ext cx="6501384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7AEFDFA-F58D-A341-8D36-873976A3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dirty="0" err="1">
                <a:latin typeface="+mj-lt"/>
                <a:cs typeface="+mj-cs"/>
              </a:rPr>
              <a:t>Vragen</a:t>
            </a:r>
            <a:r>
              <a:rPr lang="en-US" sz="2400" dirty="0">
                <a:latin typeface="+mj-lt"/>
                <a:cs typeface="+mj-cs"/>
              </a:rPr>
              <a:t>?</a:t>
            </a:r>
            <a:br>
              <a:rPr lang="en-US" sz="1700" dirty="0">
                <a:latin typeface="+mj-lt"/>
                <a:cs typeface="+mj-cs"/>
              </a:rPr>
            </a:br>
            <a:br>
              <a:rPr lang="en-US" sz="1700" dirty="0">
                <a:latin typeface="+mj-lt"/>
                <a:cs typeface="+mj-cs"/>
              </a:rPr>
            </a:br>
            <a:br>
              <a:rPr lang="en-US" sz="1700" dirty="0">
                <a:latin typeface="+mj-lt"/>
                <a:cs typeface="+mj-cs"/>
              </a:rPr>
            </a:br>
            <a:br>
              <a:rPr lang="en-US" sz="1700" dirty="0">
                <a:latin typeface="+mj-lt"/>
                <a:cs typeface="+mj-cs"/>
              </a:rPr>
            </a:br>
            <a:br>
              <a:rPr lang="en-US" sz="1700" dirty="0">
                <a:latin typeface="+mj-lt"/>
                <a:cs typeface="+mj-cs"/>
              </a:rPr>
            </a:br>
            <a:br>
              <a:rPr lang="en-US" sz="1700" dirty="0">
                <a:latin typeface="+mj-lt"/>
                <a:cs typeface="+mj-cs"/>
              </a:rPr>
            </a:br>
            <a:br>
              <a:rPr lang="en-US" sz="1700" dirty="0">
                <a:latin typeface="+mj-lt"/>
                <a:cs typeface="+mj-cs"/>
              </a:rPr>
            </a:br>
            <a:br>
              <a:rPr lang="en-US" sz="1700" dirty="0">
                <a:latin typeface="+mj-lt"/>
                <a:cs typeface="+mj-cs"/>
              </a:rPr>
            </a:br>
            <a:r>
              <a:rPr lang="en-US" sz="1700" dirty="0">
                <a:latin typeface="+mj-lt"/>
                <a:cs typeface="+mj-cs"/>
              </a:rPr>
              <a:t>suzan.reitsma@rvo.nl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956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3EE65A-A5FF-BA44-9E43-5668471E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32D61A-B231-6A15-11CA-C65AA3B9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749158-1E9F-89FF-A43D-E522E6FB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177D4B9-F2AA-EF61-A324-1EC9CD846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8" t="9793" r="28871" b="47097"/>
          <a:stretch/>
        </p:blipFill>
        <p:spPr>
          <a:xfrm>
            <a:off x="73746" y="2682715"/>
            <a:ext cx="4129550" cy="21064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406617C-C426-CFC6-C6EF-5E38E0889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54" r="18710" b="46452"/>
          <a:stretch/>
        </p:blipFill>
        <p:spPr>
          <a:xfrm>
            <a:off x="3845644" y="1178710"/>
            <a:ext cx="5213552" cy="138872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A6E3B5-4647-3F2C-3990-A7431CAB46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0" t="11398" r="31774" b="54194"/>
          <a:stretch/>
        </p:blipFill>
        <p:spPr>
          <a:xfrm>
            <a:off x="4081615" y="3648554"/>
            <a:ext cx="5043947" cy="13570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29C6D81-1EF0-472B-1982-B0B1428980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18" t="50000" r="47540" b="25376"/>
          <a:stretch/>
        </p:blipFill>
        <p:spPr>
          <a:xfrm>
            <a:off x="4741608" y="2671299"/>
            <a:ext cx="3679724" cy="126651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5418A0F-3FED-3EDB-D05E-6ACDBB66DB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02" t="30322" r="75685" b="57850"/>
          <a:stretch/>
        </p:blipFill>
        <p:spPr>
          <a:xfrm>
            <a:off x="7864576" y="3077799"/>
            <a:ext cx="1061885" cy="60837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416DE86-4845-C448-8302-8A850B1484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476" t="65591" r="39395" b="14409"/>
          <a:stretch/>
        </p:blipFill>
        <p:spPr>
          <a:xfrm>
            <a:off x="84805" y="1415692"/>
            <a:ext cx="3760839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7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ADCB0-00C3-1F4E-8112-7F1D39AE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NAL werkgroep veiligheid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DFE24B-6B4E-164E-A14F-91E7595E0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69" y="1136277"/>
            <a:ext cx="7276466" cy="3379768"/>
          </a:xfrm>
        </p:spPr>
        <p:txBody>
          <a:bodyPr numCol="1"/>
          <a:lstStyle/>
          <a:p>
            <a:pPr marL="0" indent="0">
              <a:buNone/>
            </a:pPr>
            <a:r>
              <a:rPr lang="nl-NL" dirty="0"/>
              <a:t>Doel: </a:t>
            </a:r>
          </a:p>
          <a:p>
            <a:pPr marL="0" indent="0">
              <a:buNone/>
            </a:pPr>
            <a:r>
              <a:rPr lang="nl-NL" dirty="0"/>
              <a:t>veiligheid is bij de uitrol van elektrisch vervoer en laadinfrastructuur geborgd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Deelnemers werkgroep: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+mn-lt"/>
                <a:cs typeface="+mn-cs"/>
              </a:rPr>
              <a:t>ElaadNL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+mn-lt"/>
                <a:cs typeface="+mn-cs"/>
              </a:rPr>
              <a:t>Ministerie </a:t>
            </a:r>
            <a:r>
              <a:rPr lang="nl-NL" sz="1600" dirty="0" err="1">
                <a:solidFill>
                  <a:schemeClr val="tx1"/>
                </a:solidFill>
                <a:latin typeface="+mn-lt"/>
                <a:cs typeface="+mn-cs"/>
              </a:rPr>
              <a:t>IenW</a:t>
            </a:r>
            <a:endParaRPr lang="nl-NL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+mn-lt"/>
                <a:cs typeface="+mn-cs"/>
              </a:rPr>
              <a:t>NAL regio G4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+mn-lt"/>
                <a:cs typeface="+mn-cs"/>
              </a:rPr>
              <a:t>NIPV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+mn-lt"/>
                <a:cs typeface="+mn-cs"/>
              </a:rPr>
              <a:t>NKL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+mn-lt"/>
                <a:cs typeface="+mn-cs"/>
              </a:rPr>
              <a:t>RAI Vereniging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+mn-lt"/>
                <a:cs typeface="+mn-cs"/>
              </a:rPr>
              <a:t>RDW</a:t>
            </a:r>
          </a:p>
          <a:p>
            <a:pPr marL="0" indent="0">
              <a:buNone/>
            </a:pPr>
            <a:endParaRPr lang="nl-NL" sz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24CD31F-5112-8B70-1207-70181A99DDDC}"/>
              </a:ext>
            </a:extLst>
          </p:cNvPr>
          <p:cNvSpPr txBox="1"/>
          <p:nvPr/>
        </p:nvSpPr>
        <p:spPr>
          <a:xfrm>
            <a:off x="5533465" y="25717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0B5E671-9518-9D84-B73E-4967595BF13A}"/>
              </a:ext>
            </a:extLst>
          </p:cNvPr>
          <p:cNvSpPr txBox="1"/>
          <p:nvPr/>
        </p:nvSpPr>
        <p:spPr>
          <a:xfrm>
            <a:off x="3496257" y="2359959"/>
            <a:ext cx="2766655" cy="214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600" dirty="0"/>
              <a:t>RVO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600" dirty="0"/>
              <a:t>Techniek NL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600" dirty="0"/>
              <a:t>Veiligheidsregio’s (district Zuid)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600" dirty="0"/>
              <a:t>Vereniging DOET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600" dirty="0"/>
              <a:t>Verbond van Verzekeraars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129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1">
            <a:extLst>
              <a:ext uri="{FF2B5EF4-FFF2-40B4-BE49-F238E27FC236}">
                <a16:creationId xmlns:a16="http://schemas.microsoft.com/office/drawing/2014/main" id="{51D2726E-ABE8-BA29-65D5-AB35ADCFDF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4623710"/>
              </p:ext>
            </p:extLst>
          </p:nvPr>
        </p:nvGraphicFramePr>
        <p:xfrm>
          <a:off x="791770" y="1110456"/>
          <a:ext cx="8023225" cy="374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1F33AE7A-4E34-7944-9145-D9874223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Werkwijze</a:t>
            </a:r>
          </a:p>
        </p:txBody>
      </p:sp>
    </p:spTree>
    <p:extLst>
      <p:ext uri="{BB962C8B-B14F-4D97-AF65-F5344CB8AC3E}">
        <p14:creationId xmlns:p14="http://schemas.microsoft.com/office/powerpoint/2010/main" val="210427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F33AE7A-4E34-7944-9145-D9874223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kunnen we jullie vragen beantwoorden?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E45E8C-115E-373D-5042-77E365DA28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/>
          <a:lstStyle/>
          <a:p>
            <a:r>
              <a:rPr lang="nl-NL" dirty="0"/>
              <a:t>Documenten: </a:t>
            </a:r>
            <a:r>
              <a:rPr lang="nl-NL" dirty="0">
                <a:hlinkClick r:id="rId3"/>
              </a:rPr>
              <a:t>Fysieke veiligheid en cybersecurity | Nationale Agenda Laadinfrastructuur</a:t>
            </a:r>
            <a:endParaRPr lang="nl-NL" dirty="0"/>
          </a:p>
          <a:p>
            <a:r>
              <a:rPr lang="nl-NL" dirty="0"/>
              <a:t>Mail: </a:t>
            </a:r>
            <a:r>
              <a:rPr lang="nl-NL" dirty="0">
                <a:hlinkClick r:id="rId4"/>
              </a:rPr>
              <a:t>sipke.castelein@rvo.nl</a:t>
            </a:r>
            <a:r>
              <a:rPr lang="nl-NL" dirty="0"/>
              <a:t> en </a:t>
            </a:r>
            <a:r>
              <a:rPr lang="nl-NL" dirty="0">
                <a:hlinkClick r:id="rId5"/>
              </a:rPr>
              <a:t>suzan.reitsma@rvo.nl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We beantwoorden vragen, verwijzen door naar deskundige organisaties en soms agenderen we vragen of nemen ze op in een van de onderzoeken die we uitzetten. </a:t>
            </a:r>
          </a:p>
        </p:txBody>
      </p:sp>
    </p:spTree>
    <p:extLst>
      <p:ext uri="{BB962C8B-B14F-4D97-AF65-F5344CB8AC3E}">
        <p14:creationId xmlns:p14="http://schemas.microsoft.com/office/powerpoint/2010/main" val="194912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0D098A2-C87D-F342-9B13-5F53A644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0059FA-1E62-F443-95EC-AEEEB87C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5FAE22-FC9A-1DC4-F2DD-ED38178A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7" y="0"/>
            <a:ext cx="83539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7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0D098A2-C87D-F342-9B13-5F53A644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0059FA-1E62-F443-95EC-AEEEB87C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5FAE22-FC9A-1DC4-F2DD-ED38178A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7" y="0"/>
            <a:ext cx="8353985" cy="5143500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987FC60D-F7FB-F24E-A346-169CDAD05498}"/>
              </a:ext>
            </a:extLst>
          </p:cNvPr>
          <p:cNvSpPr/>
          <p:nvPr/>
        </p:nvSpPr>
        <p:spPr>
          <a:xfrm>
            <a:off x="521493" y="1000125"/>
            <a:ext cx="3100387" cy="132873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24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F3042D0-5584-DDDA-7EBA-E3B788172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4" b="-2"/>
          <a:stretch/>
        </p:blipFill>
        <p:spPr>
          <a:xfrm>
            <a:off x="1891767" y="10"/>
            <a:ext cx="7252231" cy="51434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22104-1084-DB4C-9B8C-546FB714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2866641" cy="14249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dirty="0" err="1">
                <a:latin typeface="+mj-lt"/>
                <a:cs typeface="+mj-cs"/>
              </a:rPr>
              <a:t>Laadinfrastructuur</a:t>
            </a:r>
            <a:endParaRPr lang="en-US" sz="2800" dirty="0">
              <a:latin typeface="+mj-lt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233ABC-6055-C84C-8D81-A3123482C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50"/>
            <a:ext cx="2866641" cy="280707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1000"/>
              </a:spcBef>
            </a:pP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Infographic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thuisladen</a:t>
            </a:r>
            <a:endParaRPr lang="en-US" sz="15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>
              <a:spcBef>
                <a:spcPts val="1000"/>
              </a:spcBef>
            </a:pP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Afwegingskader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Verlengd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Private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Aansluitpunten</a:t>
            </a:r>
            <a:endParaRPr lang="en-US" sz="15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>
              <a:spcBef>
                <a:spcPts val="1000"/>
              </a:spcBef>
            </a:pP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Wetgeving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voor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laadinfrastructuur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in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parkeergarages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Bbl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</a:p>
          <a:p>
            <a:pPr indent="-228600" defTabSz="914400">
              <a:spcBef>
                <a:spcPts val="1000"/>
              </a:spcBef>
            </a:pP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Ontwikkeling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EU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richtlijn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parkeergarages</a:t>
            </a:r>
            <a:endParaRPr lang="en-US" sz="15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>
              <a:spcBef>
                <a:spcPts val="1000"/>
              </a:spcBef>
            </a:pP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Handreiking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batterijwisselstations</a:t>
            </a:r>
            <a:endParaRPr lang="en-US" sz="15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>
              <a:spcBef>
                <a:spcPts val="1000"/>
              </a:spcBef>
            </a:pPr>
            <a:endParaRPr lang="en-US" sz="15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5002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65">
      <a:dk1>
        <a:srgbClr val="4599D3"/>
      </a:dk1>
      <a:lt1>
        <a:srgbClr val="FFFFFF"/>
      </a:lt1>
      <a:dk2>
        <a:srgbClr val="445369"/>
      </a:dk2>
      <a:lt2>
        <a:srgbClr val="E7E6E6"/>
      </a:lt2>
      <a:accent1>
        <a:srgbClr val="F06800"/>
      </a:accent1>
      <a:accent2>
        <a:srgbClr val="007B9B"/>
      </a:accent2>
      <a:accent3>
        <a:srgbClr val="A1CCE9"/>
      </a:accent3>
      <a:accent4>
        <a:srgbClr val="FFB611"/>
      </a:accent4>
      <a:accent5>
        <a:srgbClr val="A1C516"/>
      </a:accent5>
      <a:accent6>
        <a:srgbClr val="DA70A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81dcdd7-3e43-49fb-ac1e-2321f7e63421}" enabled="1" method="Standard" siteId="{1321633e-f6b9-44e2-a44f-59b9d264ecb7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12175</TotalTime>
  <Words>322</Words>
  <Application>Microsoft Office PowerPoint</Application>
  <PresentationFormat>Diavoorstelling (16:9)</PresentationFormat>
  <Paragraphs>75</Paragraphs>
  <Slides>20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NAL werkgroep veiligheid in vogelvlucht</vt:lpstr>
      <vt:lpstr>PowerPoint-presentatie</vt:lpstr>
      <vt:lpstr>PowerPoint-presentatie</vt:lpstr>
      <vt:lpstr>NAL werkgroep veiligheid</vt:lpstr>
      <vt:lpstr>Werkwijze</vt:lpstr>
      <vt:lpstr>Hoe kunnen we jullie vragen beantwoorden?</vt:lpstr>
      <vt:lpstr>PowerPoint-presentatie</vt:lpstr>
      <vt:lpstr>PowerPoint-presentatie</vt:lpstr>
      <vt:lpstr>Laadinfrastructuur</vt:lpstr>
      <vt:lpstr>PowerPoint-presentatie</vt:lpstr>
      <vt:lpstr>Brandveiligheid</vt:lpstr>
      <vt:lpstr>PowerPoint-presentatie</vt:lpstr>
      <vt:lpstr>Incidentmanagement</vt:lpstr>
      <vt:lpstr>PowerPoint-presentatie</vt:lpstr>
      <vt:lpstr>Onderhoud en gebruik</vt:lpstr>
      <vt:lpstr>PowerPoint-presentatie</vt:lpstr>
      <vt:lpstr>Voertuig en batterij</vt:lpstr>
      <vt:lpstr>PowerPoint-presentatie</vt:lpstr>
      <vt:lpstr>Verkeersveiligheid</vt:lpstr>
      <vt:lpstr>Vragen?        suzan.reitsma@rvo.nl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Reitsma, drs. S. (Suzan)</cp:lastModifiedBy>
  <cp:revision>135</cp:revision>
  <dcterms:created xsi:type="dcterms:W3CDTF">2020-11-23T11:18:37Z</dcterms:created>
  <dcterms:modified xsi:type="dcterms:W3CDTF">2024-04-16T07:00:32Z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Kantoorthema:8</vt:lpwstr>
  </property>
  <property fmtid="{D5CDD505-2E9C-101B-9397-08002B2CF9AE}" pid="3" name="ClassificationContentMarkingFooterText">
    <vt:lpwstr>Intern gebruik</vt:lpwstr>
  </property>
</Properties>
</file>